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28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761"/>
  </p:normalViewPr>
  <p:slideViewPr>
    <p:cSldViewPr snapToGrid="0">
      <p:cViewPr varScale="1">
        <p:scale>
          <a:sx n="110" d="100"/>
          <a:sy n="110" d="100"/>
        </p:scale>
        <p:origin x="63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2775B-8CE8-5A90-6859-DD0CEEFEFC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907C36-D796-1281-2866-EB02B3D05D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4610D5-F548-9457-8066-EF754BE14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58A2F-B717-AE42-BCDC-B631C97CBA3B}" type="datetimeFigureOut">
              <a:rPr lang="en-US" smtClean="0"/>
              <a:t>1/17/23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8C3835-9CB1-73CB-77DB-4584245BD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FB6872-CC5A-3C10-043D-0C4FCE15F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3F3A1-D802-8245-9734-12FE9DCB5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895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5EC09-6DC8-D582-48A5-73A48CFB1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10EE58-F7B4-4A31-C01F-3CA94A74A6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4E464E-DF26-63AB-3EB6-8595C83B6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58A2F-B717-AE42-BCDC-B631C97CBA3B}" type="datetimeFigureOut">
              <a:rPr lang="en-US" smtClean="0"/>
              <a:t>1/17/23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E3E17F-28D9-E19A-5706-46B238D01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05C4E9-58C1-44AC-0505-B1F8E6733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3F3A1-D802-8245-9734-12FE9DCB5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566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F4AFC3-54BC-60D0-9BA3-B6CBC6F145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5E0556-1D18-C1DD-D8F7-CF6EB50B74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046620-5F55-CC79-8977-4032AF1D1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58A2F-B717-AE42-BCDC-B631C97CBA3B}" type="datetimeFigureOut">
              <a:rPr lang="en-US" smtClean="0"/>
              <a:t>1/17/23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5BB8A4-6071-05A8-0DDC-5C89AF7E3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AE631F-54C7-ED09-42D6-7E50B6B22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3F3A1-D802-8245-9734-12FE9DCB5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009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09B4A-2571-7A00-0C03-FBA79E322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5F29BC-FDC4-57B2-AE3F-E327D93A6C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3C0A42-F435-F183-BD40-302BE515E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58A2F-B717-AE42-BCDC-B631C97CBA3B}" type="datetimeFigureOut">
              <a:rPr lang="en-US" smtClean="0"/>
              <a:t>1/17/23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AFE7D-0AC7-6A0C-D9E0-C534F3DFD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038D56-A207-D5DD-C70D-FAA9EEB36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3F3A1-D802-8245-9734-12FE9DCB5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608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73E1A-54A5-B65D-80EE-CB832714D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8FE0A0-0F00-A2E7-D739-DA969FB1D5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AFE43F-767F-BB3B-64A2-9E2B431BE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58A2F-B717-AE42-BCDC-B631C97CBA3B}" type="datetimeFigureOut">
              <a:rPr lang="en-US" smtClean="0"/>
              <a:t>1/17/23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775790-991E-5269-B5A9-E1132624E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70F3E1-0100-382B-E125-33DB7A497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3F3A1-D802-8245-9734-12FE9DCB5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67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23422-F69D-11B2-9126-8491126B2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3B2087-810B-CB1D-D62F-05A2D24136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EB8F07-E11D-CDC8-896C-FE80534785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3AC9DB-8861-7531-AE89-3B346D152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58A2F-B717-AE42-BCDC-B631C97CBA3B}" type="datetimeFigureOut">
              <a:rPr lang="en-US" smtClean="0"/>
              <a:t>1/17/23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C8FA77-F744-8A88-2541-6D22D800D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982437-87CB-AEB1-DB1C-1A1C3DF53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3F3A1-D802-8245-9734-12FE9DCB5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407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6667B-B5CC-FA6A-B12E-D8B23BFBE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51E20F-BBF7-6EC0-73F3-3F7E9A1C19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96F2C4-8286-1572-83FB-A06A341CD7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B3A8DC-BE9B-4304-ECB7-DBB2C019D0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80F268-5051-ACC8-0FD4-A5559EC930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821837-8955-379E-7E00-A9BDE1E8D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58A2F-B717-AE42-BCDC-B631C97CBA3B}" type="datetimeFigureOut">
              <a:rPr lang="en-US" smtClean="0"/>
              <a:t>1/17/23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2ABD05-85A9-B4DA-E9B4-A39BDD7AE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0C07A8-0DE7-D227-73A7-71B62BA79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3F3A1-D802-8245-9734-12FE9DCB5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807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90F08-0D46-F50A-CF6D-F4BE7F534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C10ECD-3A5D-195C-8542-0EF5A4291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58A2F-B717-AE42-BCDC-B631C97CBA3B}" type="datetimeFigureOut">
              <a:rPr lang="en-US" smtClean="0"/>
              <a:t>1/17/23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A99B2B-1546-A926-4F29-B9362D8CD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DAF511-4318-43B7-9686-48980D19D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3F3A1-D802-8245-9734-12FE9DCB5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485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FCE6FD-069D-E0A1-7202-374CA633B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58A2F-B717-AE42-BCDC-B631C97CBA3B}" type="datetimeFigureOut">
              <a:rPr lang="en-US" smtClean="0"/>
              <a:t>1/17/23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64188E-AB6B-0BE7-3FF7-C11ABD8F1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434ACB-D3BD-8487-7B0B-E57327CD7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3F3A1-D802-8245-9734-12FE9DCB5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389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52F0D-438B-9DFA-BE97-A5DC64CDC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6DAFDD-5C94-A82A-1830-0C3DC3C8EE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954177-2472-0C95-902D-10F0AFCA03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41B50F-8895-973D-D744-28661A467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58A2F-B717-AE42-BCDC-B631C97CBA3B}" type="datetimeFigureOut">
              <a:rPr lang="en-US" smtClean="0"/>
              <a:t>1/17/23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62E471-BD95-9574-D9FB-77BA14DE6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2732AC-610B-0D74-D823-5F296F77E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3F3A1-D802-8245-9734-12FE9DCB5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266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5A685-BB17-CFD6-CF79-49E2B7A44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D596B7-CD3E-A566-ABD0-C73EBEF57B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E84F92-B490-8393-9B35-09ECAF26F9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E9F895-39BE-8002-DAD4-4C5187C18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58A2F-B717-AE42-BCDC-B631C97CBA3B}" type="datetimeFigureOut">
              <a:rPr lang="en-US" smtClean="0"/>
              <a:t>1/17/23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6F743F-42DA-AF9A-C604-392A3F143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63DBD9-B291-3340-0055-77CB5FDDF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3F3A1-D802-8245-9734-12FE9DCB5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966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D86C00-1375-63F7-92CD-9FCA7BA71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91EE7A-B3DE-448C-183B-0BBF85C67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2F1CDA-BACC-9DBC-20FB-8E5C267B4F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E58A2F-B717-AE42-BCDC-B631C97CBA3B}" type="datetimeFigureOut">
              <a:rPr lang="en-US" smtClean="0"/>
              <a:t>1/17/23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A06EF0-0A9F-6CD3-3763-45374A566D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A7F4AA-4770-CF0A-1A86-0B70E0C0A9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3F3A1-D802-8245-9734-12FE9DCB5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916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98724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3</cp:revision>
  <dcterms:created xsi:type="dcterms:W3CDTF">2023-01-05T15:22:39Z</dcterms:created>
  <dcterms:modified xsi:type="dcterms:W3CDTF">2023-01-17T18:29:35Z</dcterms:modified>
</cp:coreProperties>
</file>