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DF3A57-67A2-54D9-475D-065AB1422E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7929" y="1490870"/>
            <a:ext cx="11489635" cy="502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3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93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DC0459-DF82-1AE8-E856-222261CA2A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2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Kenzie Trezise</dc:creator>
  <cp:lastModifiedBy>Kenzie Trezise</cp:lastModifiedBy>
  <cp:revision>1</cp:revision>
  <dcterms:created xsi:type="dcterms:W3CDTF">2023-11-15T17:37:30Z</dcterms:created>
  <dcterms:modified xsi:type="dcterms:W3CDTF">2023-11-15T17:47:35Z</dcterms:modified>
</cp:coreProperties>
</file>